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7" r:id="rId5"/>
    <p:sldId id="268" r:id="rId6"/>
    <p:sldId id="264" r:id="rId7"/>
    <p:sldId id="25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E87170-F11E-44D1-A877-672E3969C36D}">
          <p14:sldIdLst>
            <p14:sldId id="256"/>
            <p14:sldId id="257"/>
            <p14:sldId id="263"/>
            <p14:sldId id="267"/>
            <p14:sldId id="268"/>
            <p14:sldId id="264"/>
            <p14:sldId id="25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6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02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1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42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66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328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2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16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66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23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21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0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B3B29E-E93B-49BC-B6F8-9D8697E6D1F8}" type="datetimeFigureOut">
              <a:rPr lang="en-IN" smtClean="0"/>
              <a:t>02-05-2017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F4C3BC-8F37-4B3F-B849-0F4B6E4B3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04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Deals And Offers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782937" y="4776716"/>
            <a:ext cx="311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/>
              <a:t>By - Tarun Sharma</a:t>
            </a:r>
          </a:p>
          <a:p>
            <a:pPr algn="r"/>
            <a:r>
              <a:rPr lang="en-IN" dirty="0" smtClean="0"/>
              <a:t>14/CA/663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1656"/>
            <a:ext cx="10675702" cy="4816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49700" y="608780"/>
            <a:ext cx="3577894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Sell Item Interface</a:t>
            </a:r>
            <a:endParaRPr lang="en-IN" sz="3600" u="sng" dirty="0"/>
          </a:p>
        </p:txBody>
      </p:sp>
    </p:spTree>
    <p:extLst>
      <p:ext uri="{BB962C8B-B14F-4D97-AF65-F5344CB8AC3E}">
        <p14:creationId xmlns:p14="http://schemas.microsoft.com/office/powerpoint/2010/main" val="26022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Admin Home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32339" y="2579694"/>
            <a:ext cx="3365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admin is the prime management administrator of the workplace. 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home page of admin will hold the links to various functions that an admin is supposed to perform.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4" y="1359662"/>
            <a:ext cx="7068091" cy="4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Validate User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32339" y="2579694"/>
            <a:ext cx="336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admin needs to verify all the users before a user can sell any new product.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Username and Id-proof information are supplied  to admin from the user.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91" y="1409103"/>
            <a:ext cx="6879347" cy="42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Blacklisting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8691" y="2145003"/>
            <a:ext cx="3365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	The </a:t>
            </a:r>
            <a:r>
              <a:rPr lang="en-US" sz="2000" dirty="0"/>
              <a:t>admin is capable of blacklisting a Seller. A seller can be blacklisted if he indulges in any sort of malpractices. </a:t>
            </a:r>
            <a:endParaRPr lang="en-US" sz="2000" dirty="0" smtClean="0"/>
          </a:p>
          <a:p>
            <a:pPr lvl="0"/>
            <a:r>
              <a:rPr lang="en-US" sz="2000" dirty="0" smtClean="0"/>
              <a:t>Also</a:t>
            </a:r>
            <a:r>
              <a:rPr lang="en-US" sz="2000" dirty="0"/>
              <a:t>, when any seller gets more then a certain predecided amount of negative feedbacks, his profile will be reviewed by admin. A customer can be blacklisted as well.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91" y="1902644"/>
            <a:ext cx="6879347" cy="32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Refund Requests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44254" y="2458901"/>
            <a:ext cx="336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	Only </a:t>
            </a:r>
            <a:r>
              <a:rPr lang="en-US" sz="2000" dirty="0"/>
              <a:t>the admin has the privileges to allow for a refund in case the product is not delivered OR not delivered as promised.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7" y="1348391"/>
            <a:ext cx="6383349" cy="4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Options: Add different types of shipping options: regular shipping, expedited </a:t>
            </a:r>
            <a:r>
              <a:rPr lang="en-AU" dirty="0" smtClean="0"/>
              <a:t>shipping</a:t>
            </a:r>
            <a:r>
              <a:rPr lang="en-AU" dirty="0"/>
              <a:t>, international shipping, </a:t>
            </a:r>
            <a:r>
              <a:rPr lang="en-AU" dirty="0" smtClean="0"/>
              <a:t>etc</a:t>
            </a:r>
          </a:p>
          <a:p>
            <a:r>
              <a:rPr lang="en-US" dirty="0"/>
              <a:t>Recommended Items: Add a bar that would display the most-recommended items which </a:t>
            </a:r>
            <a:r>
              <a:rPr lang="en-AU" dirty="0" smtClean="0"/>
              <a:t>would </a:t>
            </a:r>
            <a:r>
              <a:rPr lang="en-AU" dirty="0"/>
              <a:t>depend on the number of times an item has been purchased by any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6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3803" y="2967335"/>
            <a:ext cx="3664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You..!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7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Deals and Offers was founded with the aim to give the local sellers of India a chance to expand their business all across the country. </a:t>
            </a:r>
            <a:r>
              <a:rPr lang="en-IN" dirty="0" smtClean="0"/>
              <a:t>The main motive here is to allow end-users to sell new products as well as old products on the very same platform.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4040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website is divided under two modules namely- user and admin.</a:t>
            </a:r>
          </a:p>
          <a:p>
            <a:r>
              <a:rPr lang="en-IN" dirty="0" smtClean="0"/>
              <a:t>A user will conceptually act as a seller or buyer or both.</a:t>
            </a:r>
          </a:p>
          <a:p>
            <a:r>
              <a:rPr lang="en-IN" dirty="0" smtClean="0"/>
              <a:t>The admin performs various tasks like – Blacklisting user, Refunding money, transfering money to sellers and viewing the various reports related to buying and selling of products.</a:t>
            </a:r>
          </a:p>
        </p:txBody>
      </p:sp>
    </p:spTree>
    <p:extLst>
      <p:ext uri="{BB962C8B-B14F-4D97-AF65-F5344CB8AC3E}">
        <p14:creationId xmlns:p14="http://schemas.microsoft.com/office/powerpoint/2010/main" val="19076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884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A total of 7 tables were used to convieniently move and save data under various circumstances. The table names are mentioned below : </a:t>
            </a:r>
          </a:p>
          <a:p>
            <a:r>
              <a:rPr lang="en-IN" dirty="0" smtClean="0"/>
              <a:t>User master</a:t>
            </a:r>
          </a:p>
          <a:p>
            <a:r>
              <a:rPr lang="en-IN" dirty="0" smtClean="0"/>
              <a:t>Admin login</a:t>
            </a:r>
          </a:p>
          <a:p>
            <a:r>
              <a:rPr lang="en-IN" dirty="0" smtClean="0"/>
              <a:t>Validate User</a:t>
            </a:r>
          </a:p>
          <a:p>
            <a:r>
              <a:rPr lang="en-IN" dirty="0" smtClean="0"/>
              <a:t>Feedback Master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76643" y="3531320"/>
            <a:ext cx="4309052" cy="264571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Product </a:t>
            </a:r>
            <a:r>
              <a:rPr lang="en-IN" dirty="0" smtClean="0"/>
              <a:t>master</a:t>
            </a:r>
          </a:p>
          <a:p>
            <a:r>
              <a:rPr lang="en-IN" dirty="0" smtClean="0"/>
              <a:t>Order master</a:t>
            </a:r>
          </a:p>
          <a:p>
            <a:r>
              <a:rPr lang="en-IN" dirty="0" smtClean="0"/>
              <a:t>Messageboard </a:t>
            </a:r>
            <a:r>
              <a:rPr lang="en-IN" dirty="0"/>
              <a:t>master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9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1" y="1133607"/>
            <a:ext cx="7698263" cy="50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2257" y="764275"/>
            <a:ext cx="656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 smtClean="0"/>
              <a:t>Database Relational Schema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621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41" y="605641"/>
            <a:ext cx="10324302" cy="5845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892" y="605641"/>
            <a:ext cx="160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ER-Diagram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516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956895"/>
            <a:ext cx="6299200" cy="4919779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0630" y="1190413"/>
            <a:ext cx="2825087" cy="3462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Home Page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20424" y="2120900"/>
            <a:ext cx="3365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first page a visitor wil see is the home page (or index/master page).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 user can search for any product he desires in the search box provided.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There are various categories available for selection by default.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 user can go by them or can directly search for any product.</a:t>
            </a:r>
          </a:p>
        </p:txBody>
      </p:sp>
    </p:spTree>
    <p:extLst>
      <p:ext uri="{BB962C8B-B14F-4D97-AF65-F5344CB8AC3E}">
        <p14:creationId xmlns:p14="http://schemas.microsoft.com/office/powerpoint/2010/main" val="20347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088813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Items Interface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20424" y="2120900"/>
            <a:ext cx="3365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items interface page is item specific and will hold the description about the product including all the basic details like – Brand, Price, Warranty etc.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user can contact and communicate with the seller using the chat option provided on every Item Interface page.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39" y="1536700"/>
            <a:ext cx="6192642" cy="36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63" y="2138930"/>
            <a:ext cx="2969834" cy="2580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899" y="1098553"/>
            <a:ext cx="316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SignUp &amp; Login</a:t>
            </a:r>
            <a:endParaRPr lang="en-IN" sz="3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666753"/>
            <a:ext cx="3319739" cy="5524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7300" y="201930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 user is supposed to Register before he/she can buy, chat, or sell(new) product.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169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380</TotalTime>
  <Words>352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Deals And Offers</vt:lpstr>
      <vt:lpstr>Introduction</vt:lpstr>
      <vt:lpstr>Project Description</vt:lpstr>
      <vt:lpstr>Database Tables</vt:lpstr>
      <vt:lpstr>PowerPoint Presentation</vt:lpstr>
      <vt:lpstr>PowerPoint Presentation</vt:lpstr>
      <vt:lpstr>Home Page</vt:lpstr>
      <vt:lpstr>Items Interface</vt:lpstr>
      <vt:lpstr>PowerPoint Presentation</vt:lpstr>
      <vt:lpstr>Sell Item Interface</vt:lpstr>
      <vt:lpstr>Admin Home</vt:lpstr>
      <vt:lpstr>Validate User</vt:lpstr>
      <vt:lpstr>Blacklisting</vt:lpstr>
      <vt:lpstr>Refund Requests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Deals And Offers</dc:title>
  <dc:creator>Tarun Sharma</dc:creator>
  <cp:lastModifiedBy>Tarun Sharma</cp:lastModifiedBy>
  <cp:revision>36</cp:revision>
  <dcterms:created xsi:type="dcterms:W3CDTF">2017-04-24T09:25:47Z</dcterms:created>
  <dcterms:modified xsi:type="dcterms:W3CDTF">2017-05-02T12:16:30Z</dcterms:modified>
</cp:coreProperties>
</file>